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481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-128"/>
        <a:cs typeface="+mn-cs"/>
        <a:sym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F466E"/>
    <a:srgbClr val="7FE37F"/>
    <a:srgbClr val="37A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396"/>
    <p:restoredTop sz="86470"/>
  </p:normalViewPr>
  <p:slideViewPr>
    <p:cSldViewPr>
      <p:cViewPr>
        <p:scale>
          <a:sx n="201" d="100"/>
          <a:sy n="201" d="100"/>
        </p:scale>
        <p:origin x="424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4594F6-E38B-3F4F-A551-2853953BA05B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4827548-35DA-B943-AE83-52F963ABBC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7088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C439C92-50B8-EC45-97EC-17BA3CB6EA4E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5125F38-C190-1C4E-A8FF-B7F8002A5F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52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37931725" indent="-37474525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08A31C21-397C-F546-975C-8E741B136F1A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22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6889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6794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956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3AEC2-6997-7840-A651-4E60573109D9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A013C-EE6B-FE4B-8450-26DB0C4055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5588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EBDE9-2DE6-3E4C-B18A-7113E29B57A0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A9B88-2000-214A-A729-F2357D9513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7994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27483-256F-F84F-88A3-A0BE6C356302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F0EA-9834-C04F-8673-564D979F78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046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09B5B-CBC6-104A-A398-9B97B17515D3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881E7-CAC0-2F42-834B-3414788BFB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323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5808E-6BF2-2942-8A27-28151434F78C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75B2B-EE9C-0D47-9875-A094301ABB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502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1F374-E27B-764D-8434-BFA1CFA6CBA0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2BA21-B6AD-C94F-AD3A-66B667286C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1496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BD7C-42F0-5F4E-A85A-032417494CED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7A80-106F-9942-9EA4-89FCEC7338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76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BCC4A-E6CD-D246-AD38-B6B22AF08D5F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A2201-A043-FA44-8006-E9B331B85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20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2009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14FA4-9FBD-694E-919E-546B7516956D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63D0E-2811-C44A-961B-570C3483F1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6400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EC77-AF7B-FF4F-A618-D03B919A83DC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63AC-C624-B848-A107-1D9A41551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009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1D09B-C492-3248-B8B8-E416BBA227DB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8589A-B301-1748-84A6-354904337F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94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732370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714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226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8573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3258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513274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Optima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20985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Optim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 Neue" charset="0"/>
              </a:rPr>
              <a:t>Second level</a:t>
            </a:r>
          </a:p>
          <a:p>
            <a:pPr lvl="2"/>
            <a:r>
              <a:rPr lang="en-US" altLang="en-US">
                <a:sym typeface="Arial" charset="0"/>
              </a:rPr>
              <a:t>Third level</a:t>
            </a:r>
          </a:p>
          <a:p>
            <a:pPr lvl="3"/>
            <a:r>
              <a:rPr lang="en-US" altLang="en-US">
                <a:sym typeface="Arial" charset="0"/>
              </a:rPr>
              <a:t>Fourth level</a:t>
            </a:r>
          </a:p>
          <a:p>
            <a:pPr lvl="4"/>
            <a:r>
              <a:rPr lang="en-US" altLang="en-US">
                <a:sym typeface="Arial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  <a:sym typeface="Helvetica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pitchFamily="-112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pitchFamily="-112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pitchFamily="-112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000" b="1">
          <a:solidFill>
            <a:srgbClr val="6A915F"/>
          </a:solidFill>
          <a:effectLst>
            <a:outerShdw blurRad="38100" dist="38100" dir="2700000" algn="tl">
              <a:srgbClr val="DDDDDD"/>
            </a:outerShdw>
          </a:effectLst>
          <a:latin typeface="Helvetica" pitchFamily="-112" charset="0"/>
          <a:ea typeface="ヒラギノ角ゴ ProN W6" pitchFamily="-112" charset="-128"/>
          <a:cs typeface="ヒラギノ角ゴ ProN W6" pitchFamily="-112" charset="-128"/>
          <a:sym typeface="Helvetica" pitchFamily="-112" charset="0"/>
        </a:defRPr>
      </a:lvl9pPr>
    </p:titleStyle>
    <p:bodyStyle>
      <a:lvl1pPr marL="465138" indent="-381000" algn="l" rtl="0" eaLnBrk="0" fontAlgn="base" hangingPunct="0">
        <a:spcBef>
          <a:spcPts val="1000"/>
        </a:spcBef>
        <a:spcAft>
          <a:spcPct val="0"/>
        </a:spcAft>
        <a:buSzPct val="77000"/>
        <a:buChar char="•"/>
        <a:defRPr sz="3200">
          <a:solidFill>
            <a:srgbClr val="262673"/>
          </a:solidFill>
          <a:latin typeface="+mn-lt"/>
          <a:ea typeface="+mn-ea"/>
          <a:cs typeface="Times New Roman"/>
          <a:sym typeface="Optima" charset="0"/>
        </a:defRPr>
      </a:lvl1pPr>
      <a:lvl2pPr marL="655638" indent="-198438" algn="l" rtl="0" eaLnBrk="0" fontAlgn="base" hangingPunct="0">
        <a:spcBef>
          <a:spcPct val="0"/>
        </a:spcBef>
        <a:spcAft>
          <a:spcPct val="0"/>
        </a:spcAft>
        <a:buSzPct val="77000"/>
        <a:defRPr>
          <a:solidFill>
            <a:schemeClr val="tx1"/>
          </a:solidFill>
          <a:latin typeface="Helvetica Neue" pitchFamily="-112" charset="0"/>
          <a:ea typeface="+mn-ea"/>
          <a:cs typeface="+mn-cs"/>
          <a:sym typeface="Helvetica Neue" charset="0"/>
        </a:defRPr>
      </a:lvl2pPr>
      <a:lvl3pPr marL="15509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Arial" pitchFamily="-112" charset="0"/>
          <a:ea typeface="+mn-ea"/>
          <a:cs typeface="+mn-cs"/>
          <a:sym typeface="Arial" charset="0"/>
        </a:defRPr>
      </a:lvl3pPr>
      <a:lvl4pPr marL="1970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Arial" pitchFamily="-112" charset="0"/>
          <a:ea typeface="+mn-ea"/>
          <a:cs typeface="+mn-cs"/>
          <a:sym typeface="Arial" charset="0"/>
        </a:defRPr>
      </a:lvl4pPr>
      <a:lvl5pPr marL="23891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Arial" pitchFamily="-112" charset="0"/>
          <a:ea typeface="+mn-ea"/>
          <a:cs typeface="+mn-cs"/>
          <a:sym typeface="Arial" charset="0"/>
        </a:defRPr>
      </a:lvl5pPr>
      <a:lvl6pPr marL="2846388" indent="-228600" algn="l" rtl="0" fontAlgn="base">
        <a:spcBef>
          <a:spcPts val="500"/>
        </a:spcBef>
        <a:spcAft>
          <a:spcPct val="0"/>
        </a:spcAft>
        <a:buSzPct val="100000"/>
        <a:buFont typeface="Arial" pitchFamily="-112" charset="0"/>
        <a:buChar char="»"/>
        <a:defRPr sz="2000">
          <a:solidFill>
            <a:schemeClr val="tx1"/>
          </a:solidFill>
          <a:latin typeface="Arial" pitchFamily="-112" charset="0"/>
          <a:ea typeface="+mn-ea"/>
          <a:cs typeface="+mn-cs"/>
          <a:sym typeface="Arial" pitchFamily="-112" charset="0"/>
        </a:defRPr>
      </a:lvl6pPr>
      <a:lvl7pPr marL="3303588" indent="-228600" algn="l" rtl="0" fontAlgn="base">
        <a:spcBef>
          <a:spcPts val="500"/>
        </a:spcBef>
        <a:spcAft>
          <a:spcPct val="0"/>
        </a:spcAft>
        <a:buSzPct val="100000"/>
        <a:buFont typeface="Arial" pitchFamily="-112" charset="0"/>
        <a:buChar char="»"/>
        <a:defRPr sz="2000">
          <a:solidFill>
            <a:schemeClr val="tx1"/>
          </a:solidFill>
          <a:latin typeface="Arial" pitchFamily="-112" charset="0"/>
          <a:ea typeface="+mn-ea"/>
          <a:cs typeface="+mn-cs"/>
          <a:sym typeface="Arial" pitchFamily="-112" charset="0"/>
        </a:defRPr>
      </a:lvl7pPr>
      <a:lvl8pPr marL="3760788" indent="-228600" algn="l" rtl="0" fontAlgn="base">
        <a:spcBef>
          <a:spcPts val="500"/>
        </a:spcBef>
        <a:spcAft>
          <a:spcPct val="0"/>
        </a:spcAft>
        <a:buSzPct val="100000"/>
        <a:buFont typeface="Arial" pitchFamily="-112" charset="0"/>
        <a:buChar char="»"/>
        <a:defRPr sz="2000">
          <a:solidFill>
            <a:schemeClr val="tx1"/>
          </a:solidFill>
          <a:latin typeface="Arial" pitchFamily="-112" charset="0"/>
          <a:ea typeface="+mn-ea"/>
          <a:cs typeface="+mn-cs"/>
          <a:sym typeface="Arial" pitchFamily="-112" charset="0"/>
        </a:defRPr>
      </a:lvl8pPr>
      <a:lvl9pPr marL="4217988" indent="-228600" algn="l" rtl="0" fontAlgn="base">
        <a:spcBef>
          <a:spcPts val="500"/>
        </a:spcBef>
        <a:spcAft>
          <a:spcPct val="0"/>
        </a:spcAft>
        <a:buSzPct val="100000"/>
        <a:buFont typeface="Arial" pitchFamily="-112" charset="0"/>
        <a:buChar char="»"/>
        <a:defRPr sz="2000">
          <a:solidFill>
            <a:schemeClr val="tx1"/>
          </a:solidFill>
          <a:latin typeface="Arial" pitchFamily="-112" charset="0"/>
          <a:ea typeface="+mn-ea"/>
          <a:cs typeface="+mn-cs"/>
          <a:sym typeface="Arial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648677E-DC4C-204C-B7FC-621C6B44C0AB}" type="datetime1">
              <a:rPr lang="en-US" altLang="en-US"/>
              <a:pPr>
                <a:defRPr/>
              </a:pPr>
              <a:t>6/17/17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E9BDD6A-D3EC-544B-AEFC-89906D578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jpg"/><Relationship Id="rId11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711884" y="108248"/>
            <a:ext cx="7776864" cy="1170384"/>
          </a:xfrm>
        </p:spPr>
        <p:txBody>
          <a:bodyPr rIns="132080"/>
          <a:lstStyle/>
          <a:p>
            <a:pPr indent="0" eaLnBrk="1" hangingPunct="1">
              <a:defRPr/>
            </a:pP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Quadrupedal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launch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90" y="4860652"/>
            <a:ext cx="1732788" cy="152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113" y="4859288"/>
            <a:ext cx="1732788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20" y="4849242"/>
            <a:ext cx="1732788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519" y="3068960"/>
            <a:ext cx="1732788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20" y="3068960"/>
            <a:ext cx="1732788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90" y="1288678"/>
            <a:ext cx="1732788" cy="152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288678"/>
            <a:ext cx="1732788" cy="152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762" y="1288678"/>
            <a:ext cx="1734312" cy="152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90" y="3068960"/>
            <a:ext cx="1732788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232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 &amp; Bullets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Title &amp; Bullets">
      <a:majorFont>
        <a:latin typeface="Helvetica"/>
        <a:ea typeface="ヒラギノ角ゴ ProN W6"/>
        <a:cs typeface="ヒラギノ角ゴ ProN W6"/>
      </a:majorFont>
      <a:minorFont>
        <a:latin typeface="Optim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12" charset="0"/>
            <a:ea typeface="ヒラギノ角ゴ ProN W3" pitchFamily="-112" charset="-128"/>
            <a:cs typeface="ヒラギノ角ゴ ProN W3" pitchFamily="-112" charset="-128"/>
            <a:sym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12" charset="0"/>
            <a:ea typeface="ヒラギノ角ゴ ProN W3" pitchFamily="-112" charset="-128"/>
            <a:cs typeface="ヒラギノ角ゴ ProN W3" pitchFamily="-112" charset="-128"/>
            <a:sym typeface="Arial" pitchFamily="-112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6182</TotalTime>
  <Pages>0</Pages>
  <Words>3</Words>
  <Characters>0</Characters>
  <Application>Microsoft Macintosh PowerPoint</Application>
  <PresentationFormat>On-screen Show (4:3)</PresentationFormat>
  <Lines>0</Lines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Calibri</vt:lpstr>
      <vt:lpstr>Helvetica</vt:lpstr>
      <vt:lpstr>Helvetica Neue</vt:lpstr>
      <vt:lpstr>ＭＳ Ｐゴシック</vt:lpstr>
      <vt:lpstr>Optima</vt:lpstr>
      <vt:lpstr>Times</vt:lpstr>
      <vt:lpstr>Times New Roman</vt:lpstr>
      <vt:lpstr>ヒラギノ角ゴ ProN W3</vt:lpstr>
      <vt:lpstr>ヒラギノ角ゴ ProN W6</vt:lpstr>
      <vt:lpstr>Arial</vt:lpstr>
      <vt:lpstr>Title &amp; Bullets</vt:lpstr>
      <vt:lpstr>Office Theme</vt:lpstr>
      <vt:lpstr>Quadrupedal launch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colinpalmer@me.com</dc:creator>
  <cp:keywords/>
  <dc:description/>
  <cp:lastModifiedBy>colinpalmer@me.com</cp:lastModifiedBy>
  <cp:revision>78</cp:revision>
  <cp:lastPrinted>2015-08-31T21:06:58Z</cp:lastPrinted>
  <dcterms:created xsi:type="dcterms:W3CDTF">2015-08-18T17:36:47Z</dcterms:created>
  <dcterms:modified xsi:type="dcterms:W3CDTF">2017-06-19T11:30:16Z</dcterms:modified>
</cp:coreProperties>
</file>